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58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591"/>
    <a:srgbClr val="89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638EF-49D1-4E15-890A-BC0B132E1941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</dgm:pt>
    <dgm:pt modelId="{AB7269E4-8E7B-4950-9F94-947E76793A7C}">
      <dgm:prSet phldrT="[Текст]" custT="1"/>
      <dgm:spPr/>
      <dgm:t>
        <a:bodyPr/>
        <a:lstStyle/>
        <a:p>
          <a:pPr algn="ctr"/>
          <a:r>
            <a:rPr lang="ru-RU" sz="1800" dirty="0" smtClean="0"/>
            <a:t>Вашему ребенку </a:t>
          </a:r>
          <a:r>
            <a:rPr lang="ru-RU" sz="1800" b="1" dirty="0" smtClean="0"/>
            <a:t>нужна поддержка</a:t>
          </a:r>
          <a:r>
            <a:rPr lang="ru-RU" sz="1800" dirty="0" smtClean="0"/>
            <a:t>, вне зависимости от его возраста. Обсудите с ним, </a:t>
          </a:r>
          <a:r>
            <a:rPr lang="ru-RU" sz="1800" b="1" dirty="0" smtClean="0"/>
            <a:t>что ему поможет учиться</a:t>
          </a:r>
          <a:r>
            <a:rPr lang="ru-RU" sz="1800" dirty="0" smtClean="0"/>
            <a:t> самостоятельно, а что может помешать</a:t>
          </a:r>
          <a:r>
            <a:rPr lang="ru-RU" sz="1100" dirty="0" smtClean="0"/>
            <a:t>.</a:t>
          </a:r>
          <a:endParaRPr lang="ru-RU" sz="1100" dirty="0"/>
        </a:p>
      </dgm:t>
    </dgm:pt>
    <dgm:pt modelId="{BDDC2A56-8BC7-419D-8DF4-81352C9E1178}" type="parTrans" cxnId="{38EE2CCB-24AE-4AEC-A1B5-8AA168E7DEC8}">
      <dgm:prSet/>
      <dgm:spPr/>
      <dgm:t>
        <a:bodyPr/>
        <a:lstStyle/>
        <a:p>
          <a:endParaRPr lang="ru-RU"/>
        </a:p>
      </dgm:t>
    </dgm:pt>
    <dgm:pt modelId="{03E14F58-99A9-432E-8A58-E0E0844DC3C9}" type="sibTrans" cxnId="{38EE2CCB-24AE-4AEC-A1B5-8AA168E7DEC8}">
      <dgm:prSet/>
      <dgm:spPr/>
      <dgm:t>
        <a:bodyPr/>
        <a:lstStyle/>
        <a:p>
          <a:endParaRPr lang="ru-RU"/>
        </a:p>
      </dgm:t>
    </dgm:pt>
    <dgm:pt modelId="{DDB3E7D5-0735-49F5-BA7D-D78D1D718B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Помогите ребенку </a:t>
          </a:r>
          <a:r>
            <a:rPr lang="ru-RU" sz="1800" b="1" dirty="0" smtClean="0"/>
            <a:t>составить план на каждый день.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BE1C081E-FC84-40FE-B34C-C52191FA18EA}" type="parTrans" cxnId="{39BB3934-75D5-4EC7-864C-709A93967EC2}">
      <dgm:prSet/>
      <dgm:spPr/>
      <dgm:t>
        <a:bodyPr/>
        <a:lstStyle/>
        <a:p>
          <a:endParaRPr lang="ru-RU"/>
        </a:p>
      </dgm:t>
    </dgm:pt>
    <dgm:pt modelId="{6CCD9233-9F1D-47F9-BFBF-85A06853F3CB}" type="sibTrans" cxnId="{39BB3934-75D5-4EC7-864C-709A93967EC2}">
      <dgm:prSet/>
      <dgm:spPr/>
      <dgm:t>
        <a:bodyPr/>
        <a:lstStyle/>
        <a:p>
          <a:endParaRPr lang="ru-RU"/>
        </a:p>
      </dgm:t>
    </dgm:pt>
    <dgm:pt modelId="{07A79D42-E8FA-4D28-9C06-F17E2EA5A73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Очень важна </a:t>
          </a:r>
          <a:r>
            <a:rPr lang="ru-RU" sz="1800" b="1" dirty="0" smtClean="0"/>
            <a:t>организация рабочего места.</a:t>
          </a:r>
          <a:r>
            <a:rPr lang="ru-RU" sz="1800" dirty="0" smtClean="0"/>
            <a:t> </a:t>
          </a:r>
        </a:p>
      </dgm:t>
    </dgm:pt>
    <dgm:pt modelId="{F285DBC6-23E0-4AE6-9DE3-9697CD0811E8}" type="parTrans" cxnId="{4CE48224-624C-41A1-8E4D-75125C757C37}">
      <dgm:prSet/>
      <dgm:spPr/>
      <dgm:t>
        <a:bodyPr/>
        <a:lstStyle/>
        <a:p>
          <a:endParaRPr lang="ru-RU"/>
        </a:p>
      </dgm:t>
    </dgm:pt>
    <dgm:pt modelId="{AA4B1172-1598-45A6-BAC1-6D377FFA3F2D}" type="sibTrans" cxnId="{4CE48224-624C-41A1-8E4D-75125C757C37}">
      <dgm:prSet/>
      <dgm:spPr/>
      <dgm:t>
        <a:bodyPr/>
        <a:lstStyle/>
        <a:p>
          <a:endParaRPr lang="ru-RU"/>
        </a:p>
      </dgm:t>
    </dgm:pt>
    <dgm:pt modelId="{2964E445-A3CA-477C-A951-578C79664F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Постарайтесь </a:t>
          </a:r>
          <a:r>
            <a:rPr lang="ru-RU" sz="1800" b="1" dirty="0" smtClean="0"/>
            <a:t>разобраться в рекомендациях,</a:t>
          </a:r>
          <a:r>
            <a:rPr lang="ru-RU" sz="1800" dirty="0" smtClean="0"/>
            <a:t> которые вы получаете от гимназии по организации дистанционного обучения детей. </a:t>
          </a:r>
          <a:endParaRPr lang="ru-RU" sz="1400" dirty="0" smtClean="0"/>
        </a:p>
      </dgm:t>
    </dgm:pt>
    <dgm:pt modelId="{E5E8F291-41E9-4832-9D6B-F8FC4ABF21E9}" type="parTrans" cxnId="{C55FFC9B-4D93-4589-A76B-6A07895D7F0F}">
      <dgm:prSet/>
      <dgm:spPr/>
      <dgm:t>
        <a:bodyPr/>
        <a:lstStyle/>
        <a:p>
          <a:endParaRPr lang="ru-RU"/>
        </a:p>
      </dgm:t>
    </dgm:pt>
    <dgm:pt modelId="{E7DA7B1D-5BF9-40CE-811C-3C7CB1CE141E}" type="sibTrans" cxnId="{C55FFC9B-4D93-4589-A76B-6A07895D7F0F}">
      <dgm:prSet/>
      <dgm:spPr/>
      <dgm:t>
        <a:bodyPr/>
        <a:lstStyle/>
        <a:p>
          <a:endParaRPr lang="ru-RU"/>
        </a:p>
      </dgm:t>
    </dgm:pt>
    <dgm:pt modelId="{D2B69645-0DB6-49AB-9BDA-1EBA2D52161C}" type="pres">
      <dgm:prSet presAssocID="{8BB638EF-49D1-4E15-890A-BC0B132E1941}" presName="diagram" presStyleCnt="0">
        <dgm:presLayoutVars>
          <dgm:dir/>
          <dgm:resizeHandles val="exact"/>
        </dgm:presLayoutVars>
      </dgm:prSet>
      <dgm:spPr/>
    </dgm:pt>
    <dgm:pt modelId="{8DBC7D96-C950-41DF-931E-42742F621B87}" type="pres">
      <dgm:prSet presAssocID="{AB7269E4-8E7B-4950-9F94-947E76793A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0254-B916-4D08-A697-93B61C8CE73E}" type="pres">
      <dgm:prSet presAssocID="{03E14F58-99A9-432E-8A58-E0E0844DC3C9}" presName="sibTrans" presStyleCnt="0"/>
      <dgm:spPr/>
    </dgm:pt>
    <dgm:pt modelId="{9BF6F906-0F80-4AF7-AC77-2D60F28DFBF6}" type="pres">
      <dgm:prSet presAssocID="{DDB3E7D5-0735-49F5-BA7D-D78D1D718B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FAB8D-6F2D-4CCC-8300-B111315B04BF}" type="pres">
      <dgm:prSet presAssocID="{6CCD9233-9F1D-47F9-BFBF-85A06853F3CB}" presName="sibTrans" presStyleCnt="0"/>
      <dgm:spPr/>
    </dgm:pt>
    <dgm:pt modelId="{F835B208-7496-4622-926E-323D26DE1091}" type="pres">
      <dgm:prSet presAssocID="{07A79D42-E8FA-4D28-9C06-F17E2EA5A7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27E5-B378-4AD6-9F89-A4889FEBB706}" type="pres">
      <dgm:prSet presAssocID="{AA4B1172-1598-45A6-BAC1-6D377FFA3F2D}" presName="sibTrans" presStyleCnt="0"/>
      <dgm:spPr/>
    </dgm:pt>
    <dgm:pt modelId="{E7653A93-FA57-4EF3-9737-55E24C3F04D0}" type="pres">
      <dgm:prSet presAssocID="{2964E445-A3CA-477C-A951-578C79664F42}" presName="node" presStyleLbl="node1" presStyleIdx="3" presStyleCnt="4" custLinFactNeighborX="311" custLinFactNeighborY="-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3DBCA-5B6A-40EF-8894-9BE7D3FB843C}" type="presOf" srcId="{2964E445-A3CA-477C-A951-578C79664F42}" destId="{E7653A93-FA57-4EF3-9737-55E24C3F04D0}" srcOrd="0" destOrd="0" presId="urn:microsoft.com/office/officeart/2005/8/layout/default#1"/>
    <dgm:cxn modelId="{EFB8D391-1F1B-4BED-B635-9FCD6E3E418C}" type="presOf" srcId="{DDB3E7D5-0735-49F5-BA7D-D78D1D718B28}" destId="{9BF6F906-0F80-4AF7-AC77-2D60F28DFBF6}" srcOrd="0" destOrd="0" presId="urn:microsoft.com/office/officeart/2005/8/layout/default#1"/>
    <dgm:cxn modelId="{CA5DB90F-31A2-473B-B03B-BD057E992605}" type="presOf" srcId="{8BB638EF-49D1-4E15-890A-BC0B132E1941}" destId="{D2B69645-0DB6-49AB-9BDA-1EBA2D52161C}" srcOrd="0" destOrd="0" presId="urn:microsoft.com/office/officeart/2005/8/layout/default#1"/>
    <dgm:cxn modelId="{38EE2CCB-24AE-4AEC-A1B5-8AA168E7DEC8}" srcId="{8BB638EF-49D1-4E15-890A-BC0B132E1941}" destId="{AB7269E4-8E7B-4950-9F94-947E76793A7C}" srcOrd="0" destOrd="0" parTransId="{BDDC2A56-8BC7-419D-8DF4-81352C9E1178}" sibTransId="{03E14F58-99A9-432E-8A58-E0E0844DC3C9}"/>
    <dgm:cxn modelId="{39BB3934-75D5-4EC7-864C-709A93967EC2}" srcId="{8BB638EF-49D1-4E15-890A-BC0B132E1941}" destId="{DDB3E7D5-0735-49F5-BA7D-D78D1D718B28}" srcOrd="1" destOrd="0" parTransId="{BE1C081E-FC84-40FE-B34C-C52191FA18EA}" sibTransId="{6CCD9233-9F1D-47F9-BFBF-85A06853F3CB}"/>
    <dgm:cxn modelId="{C55FFC9B-4D93-4589-A76B-6A07895D7F0F}" srcId="{8BB638EF-49D1-4E15-890A-BC0B132E1941}" destId="{2964E445-A3CA-477C-A951-578C79664F42}" srcOrd="3" destOrd="0" parTransId="{E5E8F291-41E9-4832-9D6B-F8FC4ABF21E9}" sibTransId="{E7DA7B1D-5BF9-40CE-811C-3C7CB1CE141E}"/>
    <dgm:cxn modelId="{79BFB706-5D3B-4D4F-9E85-DDB410C142D6}" type="presOf" srcId="{07A79D42-E8FA-4D28-9C06-F17E2EA5A73C}" destId="{F835B208-7496-4622-926E-323D26DE1091}" srcOrd="0" destOrd="0" presId="urn:microsoft.com/office/officeart/2005/8/layout/default#1"/>
    <dgm:cxn modelId="{4CE48224-624C-41A1-8E4D-75125C757C37}" srcId="{8BB638EF-49D1-4E15-890A-BC0B132E1941}" destId="{07A79D42-E8FA-4D28-9C06-F17E2EA5A73C}" srcOrd="2" destOrd="0" parTransId="{F285DBC6-23E0-4AE6-9DE3-9697CD0811E8}" sibTransId="{AA4B1172-1598-45A6-BAC1-6D377FFA3F2D}"/>
    <dgm:cxn modelId="{936C32AD-A9EB-4B36-8157-27B8B089BCB8}" type="presOf" srcId="{AB7269E4-8E7B-4950-9F94-947E76793A7C}" destId="{8DBC7D96-C950-41DF-931E-42742F621B87}" srcOrd="0" destOrd="0" presId="urn:microsoft.com/office/officeart/2005/8/layout/default#1"/>
    <dgm:cxn modelId="{AC555CD0-ACF8-4F34-BE4B-3F57237A579C}" type="presParOf" srcId="{D2B69645-0DB6-49AB-9BDA-1EBA2D52161C}" destId="{8DBC7D96-C950-41DF-931E-42742F621B87}" srcOrd="0" destOrd="0" presId="urn:microsoft.com/office/officeart/2005/8/layout/default#1"/>
    <dgm:cxn modelId="{28EC553B-850B-4D65-96CF-D263DC3B3CFA}" type="presParOf" srcId="{D2B69645-0DB6-49AB-9BDA-1EBA2D52161C}" destId="{D9A40254-B916-4D08-A697-93B61C8CE73E}" srcOrd="1" destOrd="0" presId="urn:microsoft.com/office/officeart/2005/8/layout/default#1"/>
    <dgm:cxn modelId="{BBAD1028-FEF5-4112-B336-8DB2E43AB0CC}" type="presParOf" srcId="{D2B69645-0DB6-49AB-9BDA-1EBA2D52161C}" destId="{9BF6F906-0F80-4AF7-AC77-2D60F28DFBF6}" srcOrd="2" destOrd="0" presId="urn:microsoft.com/office/officeart/2005/8/layout/default#1"/>
    <dgm:cxn modelId="{C9BD11C7-DA19-4E2A-813A-FF26A9E6C954}" type="presParOf" srcId="{D2B69645-0DB6-49AB-9BDA-1EBA2D52161C}" destId="{BDEFAB8D-6F2D-4CCC-8300-B111315B04BF}" srcOrd="3" destOrd="0" presId="urn:microsoft.com/office/officeart/2005/8/layout/default#1"/>
    <dgm:cxn modelId="{523E01F7-0CD5-4388-8C92-3DE4B36C628D}" type="presParOf" srcId="{D2B69645-0DB6-49AB-9BDA-1EBA2D52161C}" destId="{F835B208-7496-4622-926E-323D26DE1091}" srcOrd="4" destOrd="0" presId="urn:microsoft.com/office/officeart/2005/8/layout/default#1"/>
    <dgm:cxn modelId="{B6C4087A-4869-4BEF-99DA-88C5C0FEDEDB}" type="presParOf" srcId="{D2B69645-0DB6-49AB-9BDA-1EBA2D52161C}" destId="{187227E5-B378-4AD6-9F89-A4889FEBB706}" srcOrd="5" destOrd="0" presId="urn:microsoft.com/office/officeart/2005/8/layout/default#1"/>
    <dgm:cxn modelId="{158CF169-4F48-41B3-B064-119689C25809}" type="presParOf" srcId="{D2B69645-0DB6-49AB-9BDA-1EBA2D52161C}" destId="{E7653A93-FA57-4EF3-9737-55E24C3F04D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94F49-9D51-4E1C-91D7-52B4164CA73F}" type="doc">
      <dgm:prSet loTypeId="urn:microsoft.com/office/officeart/2005/8/layout/default#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5FFB5F-7449-4C22-A42E-82A36530582E}">
      <dgm:prSet phldrT="[Текст]"/>
      <dgm:spPr/>
      <dgm:t>
        <a:bodyPr/>
        <a:lstStyle/>
        <a:p>
          <a:r>
            <a:rPr lang="ru-RU" dirty="0" smtClean="0"/>
            <a:t>В конце каждого дня подробно </a:t>
          </a:r>
          <a:r>
            <a:rPr lang="ru-RU" b="1" dirty="0" smtClean="0"/>
            <a:t>обсуждайте с ребенком что получилось, а что пока нет.</a:t>
          </a:r>
          <a:r>
            <a:rPr lang="ru-RU" dirty="0" smtClean="0"/>
            <a:t> </a:t>
          </a:r>
        </a:p>
        <a:p>
          <a:r>
            <a:rPr lang="ru-RU" dirty="0" smtClean="0"/>
            <a:t>Для понимания успехов и трудностей задавайте открытые вопросы, обращенные к конкретному опыту: </a:t>
          </a:r>
          <a:r>
            <a:rPr lang="ru-RU" baseline="0" dirty="0" smtClean="0"/>
            <a:t>что</a:t>
          </a:r>
          <a:r>
            <a:rPr lang="ru-RU" dirty="0" smtClean="0"/>
            <a:t>, как, для чего, зачем, что чувствовал, как это получилось или не получилось и т.д. В свою очередь давайте ему развернутую положительную обратную связь: назовите конкретный успешный опыт ребенка, выразите радость, восхищение, уважение. И не жалейте объятий.</a:t>
          </a:r>
          <a:endParaRPr lang="ru-RU" dirty="0"/>
        </a:p>
      </dgm:t>
    </dgm:pt>
    <dgm:pt modelId="{803A6EEF-AD27-4D97-B6D6-45A6198E1CF1}" type="parTrans" cxnId="{679E7994-378F-4DB1-B945-0347CADFBB2A}">
      <dgm:prSet/>
      <dgm:spPr/>
      <dgm:t>
        <a:bodyPr/>
        <a:lstStyle/>
        <a:p>
          <a:endParaRPr lang="ru-RU"/>
        </a:p>
      </dgm:t>
    </dgm:pt>
    <dgm:pt modelId="{8D4521E3-D985-4BFE-9149-F9F80B6CE4DE}" type="sibTrans" cxnId="{679E7994-378F-4DB1-B945-0347CADFBB2A}">
      <dgm:prSet/>
      <dgm:spPr/>
      <dgm:t>
        <a:bodyPr/>
        <a:lstStyle/>
        <a:p>
          <a:endParaRPr lang="ru-RU"/>
        </a:p>
      </dgm:t>
    </dgm:pt>
    <dgm:pt modelId="{B316221F-B5E0-43F1-9064-596BC3DA63BC}">
      <dgm:prSet phldrT="[Текст]" custT="1"/>
      <dgm:spPr/>
      <dgm:t>
        <a:bodyPr/>
        <a:lstStyle/>
        <a:p>
          <a:r>
            <a:rPr lang="ru-RU" sz="1800" dirty="0" smtClean="0"/>
            <a:t>Хорошо заранее вместе с </a:t>
          </a:r>
          <a:r>
            <a:rPr lang="ru-RU" sz="1800" b="1" dirty="0" smtClean="0"/>
            <a:t>ребенком выбрать тот "приз"</a:t>
          </a:r>
          <a:r>
            <a:rPr lang="ru-RU" sz="1800" dirty="0" smtClean="0"/>
            <a:t>, который получит ребенок после завершения домашнего обучения.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/>
        </a:p>
      </dgm:t>
    </dgm:pt>
    <dgm:pt modelId="{36B1EF39-E46F-4C3B-A8E8-D9CA0B70DB3A}" type="parTrans" cxnId="{2CC92249-16FE-4D4A-A762-6FED9F845A6D}">
      <dgm:prSet/>
      <dgm:spPr/>
      <dgm:t>
        <a:bodyPr/>
        <a:lstStyle/>
        <a:p>
          <a:endParaRPr lang="ru-RU"/>
        </a:p>
      </dgm:t>
    </dgm:pt>
    <dgm:pt modelId="{5C63F106-C422-4185-AB84-9111D8FD379B}" type="sibTrans" cxnId="{2CC92249-16FE-4D4A-A762-6FED9F845A6D}">
      <dgm:prSet/>
      <dgm:spPr/>
      <dgm:t>
        <a:bodyPr/>
        <a:lstStyle/>
        <a:p>
          <a:endParaRPr lang="ru-RU"/>
        </a:p>
      </dgm:t>
    </dgm:pt>
    <dgm:pt modelId="{85EC4294-34FD-4D8B-A00C-F35EC27457FB}">
      <dgm:prSet phldrT="[Текст]" custT="1"/>
      <dgm:spPr/>
      <dgm:t>
        <a:bodyPr/>
        <a:lstStyle/>
        <a:p>
          <a:r>
            <a:rPr lang="ru-RU" sz="1800" dirty="0" smtClean="0"/>
            <a:t>Надо предусмотреть </a:t>
          </a:r>
          <a:r>
            <a:rPr lang="ru-RU" sz="1800" b="1" dirty="0" smtClean="0"/>
            <a:t>периоды самостоятельной активности ребенка</a:t>
          </a:r>
          <a:r>
            <a:rPr lang="ru-RU" sz="1800" dirty="0" smtClean="0"/>
            <a:t> (не надо его все время развлекать и занимать) и совместные со взрослым дела, которые давно откладывались.</a:t>
          </a:r>
          <a:endParaRPr lang="ru-RU" sz="1800" dirty="0"/>
        </a:p>
      </dgm:t>
    </dgm:pt>
    <dgm:pt modelId="{46AE293E-A080-423D-961E-85A5E4FE9280}" type="parTrans" cxnId="{CE91FB5E-817D-4BEF-9C54-15E2A11AED42}">
      <dgm:prSet/>
      <dgm:spPr/>
      <dgm:t>
        <a:bodyPr/>
        <a:lstStyle/>
        <a:p>
          <a:endParaRPr lang="ru-RU"/>
        </a:p>
      </dgm:t>
    </dgm:pt>
    <dgm:pt modelId="{29993BF9-2B24-4C25-877E-3E7CEA44657D}" type="sibTrans" cxnId="{CE91FB5E-817D-4BEF-9C54-15E2A11AED42}">
      <dgm:prSet/>
      <dgm:spPr/>
      <dgm:t>
        <a:bodyPr/>
        <a:lstStyle/>
        <a:p>
          <a:endParaRPr lang="ru-RU"/>
        </a:p>
      </dgm:t>
    </dgm:pt>
    <dgm:pt modelId="{58F83EBE-76D5-4C5A-8317-66276626A40F}" type="pres">
      <dgm:prSet presAssocID="{EB994F49-9D51-4E1C-91D7-52B4164CA7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B50E7-9C79-40D3-8EC7-244CB4B0F63B}" type="pres">
      <dgm:prSet presAssocID="{C45FFB5F-7449-4C22-A42E-82A36530582E}" presName="node" presStyleLbl="node1" presStyleIdx="0" presStyleCnt="3" custScaleX="141304" custScaleY="14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62FDE-BA38-4C97-84D8-11374FB0C706}" type="pres">
      <dgm:prSet presAssocID="{8D4521E3-D985-4BFE-9149-F9F80B6CE4DE}" presName="sibTrans" presStyleCnt="0"/>
      <dgm:spPr/>
    </dgm:pt>
    <dgm:pt modelId="{4860009A-0BDE-4CDC-9368-74776356C113}" type="pres">
      <dgm:prSet presAssocID="{B316221F-B5E0-43F1-9064-596BC3DA63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DEDF-2117-4838-A757-DDD4C3C4F87D}" type="pres">
      <dgm:prSet presAssocID="{5C63F106-C422-4185-AB84-9111D8FD379B}" presName="sibTrans" presStyleCnt="0"/>
      <dgm:spPr/>
    </dgm:pt>
    <dgm:pt modelId="{23DA59EC-B56B-46E2-94CE-CFCF3D7EA94B}" type="pres">
      <dgm:prSet presAssocID="{85EC4294-34FD-4D8B-A00C-F35EC27457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F6EA2-4A81-4B25-9468-95E183931FFB}" type="presOf" srcId="{C45FFB5F-7449-4C22-A42E-82A36530582E}" destId="{07DB50E7-9C79-40D3-8EC7-244CB4B0F63B}" srcOrd="0" destOrd="0" presId="urn:microsoft.com/office/officeart/2005/8/layout/default#2"/>
    <dgm:cxn modelId="{CE91FB5E-817D-4BEF-9C54-15E2A11AED42}" srcId="{EB994F49-9D51-4E1C-91D7-52B4164CA73F}" destId="{85EC4294-34FD-4D8B-A00C-F35EC27457FB}" srcOrd="2" destOrd="0" parTransId="{46AE293E-A080-423D-961E-85A5E4FE9280}" sibTransId="{29993BF9-2B24-4C25-877E-3E7CEA44657D}"/>
    <dgm:cxn modelId="{2CC92249-16FE-4D4A-A762-6FED9F845A6D}" srcId="{EB994F49-9D51-4E1C-91D7-52B4164CA73F}" destId="{B316221F-B5E0-43F1-9064-596BC3DA63BC}" srcOrd="1" destOrd="0" parTransId="{36B1EF39-E46F-4C3B-A8E8-D9CA0B70DB3A}" sibTransId="{5C63F106-C422-4185-AB84-9111D8FD379B}"/>
    <dgm:cxn modelId="{C5AE797D-2536-4FBB-8D03-6CBFC80E8159}" type="presOf" srcId="{EB994F49-9D51-4E1C-91D7-52B4164CA73F}" destId="{58F83EBE-76D5-4C5A-8317-66276626A40F}" srcOrd="0" destOrd="0" presId="urn:microsoft.com/office/officeart/2005/8/layout/default#2"/>
    <dgm:cxn modelId="{5169FDF9-0EFC-4E32-8A5A-DD61FEC77219}" type="presOf" srcId="{85EC4294-34FD-4D8B-A00C-F35EC27457FB}" destId="{23DA59EC-B56B-46E2-94CE-CFCF3D7EA94B}" srcOrd="0" destOrd="0" presId="urn:microsoft.com/office/officeart/2005/8/layout/default#2"/>
    <dgm:cxn modelId="{679E7994-378F-4DB1-B945-0347CADFBB2A}" srcId="{EB994F49-9D51-4E1C-91D7-52B4164CA73F}" destId="{C45FFB5F-7449-4C22-A42E-82A36530582E}" srcOrd="0" destOrd="0" parTransId="{803A6EEF-AD27-4D97-B6D6-45A6198E1CF1}" sibTransId="{8D4521E3-D985-4BFE-9149-F9F80B6CE4DE}"/>
    <dgm:cxn modelId="{ACFFF207-AB34-4E5E-A85B-46E44EBE3CF5}" type="presOf" srcId="{B316221F-B5E0-43F1-9064-596BC3DA63BC}" destId="{4860009A-0BDE-4CDC-9368-74776356C113}" srcOrd="0" destOrd="0" presId="urn:microsoft.com/office/officeart/2005/8/layout/default#2"/>
    <dgm:cxn modelId="{997A72A3-CB4E-47F1-B226-A18FCCC4EB0E}" type="presParOf" srcId="{58F83EBE-76D5-4C5A-8317-66276626A40F}" destId="{07DB50E7-9C79-40D3-8EC7-244CB4B0F63B}" srcOrd="0" destOrd="0" presId="urn:microsoft.com/office/officeart/2005/8/layout/default#2"/>
    <dgm:cxn modelId="{5171B74E-3475-4E54-B65B-1431718AC525}" type="presParOf" srcId="{58F83EBE-76D5-4C5A-8317-66276626A40F}" destId="{C6062FDE-BA38-4C97-84D8-11374FB0C706}" srcOrd="1" destOrd="0" presId="urn:microsoft.com/office/officeart/2005/8/layout/default#2"/>
    <dgm:cxn modelId="{FA3E72A6-EA46-4F88-A8EC-1DADD9AB4305}" type="presParOf" srcId="{58F83EBE-76D5-4C5A-8317-66276626A40F}" destId="{4860009A-0BDE-4CDC-9368-74776356C113}" srcOrd="2" destOrd="0" presId="urn:microsoft.com/office/officeart/2005/8/layout/default#2"/>
    <dgm:cxn modelId="{00AEF341-21CC-4D1B-8B14-79FF884CFAC6}" type="presParOf" srcId="{58F83EBE-76D5-4C5A-8317-66276626A40F}" destId="{487EDEDF-2117-4838-A757-DDD4C3C4F87D}" srcOrd="3" destOrd="0" presId="urn:microsoft.com/office/officeart/2005/8/layout/default#2"/>
    <dgm:cxn modelId="{71D6482D-5B0A-44D3-9757-C8E918CC9844}" type="presParOf" srcId="{58F83EBE-76D5-4C5A-8317-66276626A40F}" destId="{23DA59EC-B56B-46E2-94CE-CFCF3D7EA94B}" srcOrd="4" destOrd="0" presId="urn:microsoft.com/office/officeart/2005/8/layout/default#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C22ED-138A-4E04-8AFF-3D213F37AE44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61F6AF-A37D-42AA-9AD8-A0D38380AD35}">
      <dgm:prSet/>
      <dgm:spPr/>
      <dgm:t>
        <a:bodyPr/>
        <a:lstStyle/>
        <a:p>
          <a:pPr rtl="0"/>
          <a:r>
            <a:rPr lang="ru-RU" b="1" u="sng" smtClean="0"/>
            <a:t>Плюсы дистанционного обучения:  </a:t>
          </a:r>
          <a:endParaRPr lang="ru-RU"/>
        </a:p>
      </dgm:t>
    </dgm:pt>
    <dgm:pt modelId="{593DE0E5-5328-460B-9EDD-3DEE77F3C546}" type="parTrans" cxnId="{814C2236-B4B2-4ED3-AE17-74C909E4F228}">
      <dgm:prSet/>
      <dgm:spPr/>
      <dgm:t>
        <a:bodyPr/>
        <a:lstStyle/>
        <a:p>
          <a:endParaRPr lang="ru-RU"/>
        </a:p>
      </dgm:t>
    </dgm:pt>
    <dgm:pt modelId="{83BF9127-25C2-4784-A4A0-5A5953A5CDDF}" type="sibTrans" cxnId="{814C2236-B4B2-4ED3-AE17-74C909E4F228}">
      <dgm:prSet/>
      <dgm:spPr/>
      <dgm:t>
        <a:bodyPr/>
        <a:lstStyle/>
        <a:p>
          <a:endParaRPr lang="ru-RU"/>
        </a:p>
      </dgm:t>
    </dgm:pt>
    <dgm:pt modelId="{310B69B0-9800-468D-AA09-D2146D676AD5}">
      <dgm:prSet/>
      <dgm:spPr/>
      <dgm:t>
        <a:bodyPr/>
        <a:lstStyle/>
        <a:p>
          <a:pPr rtl="0"/>
          <a:r>
            <a:rPr lang="ru-RU" dirty="0" smtClean="0"/>
            <a:t>можно самому планировать свой день;</a:t>
          </a:r>
          <a:endParaRPr lang="ru-RU" dirty="0"/>
        </a:p>
      </dgm:t>
    </dgm:pt>
    <dgm:pt modelId="{29301ED7-46DD-4A4E-95E1-7855E5EEDC01}" type="parTrans" cxnId="{BF96ECA9-C8AC-4620-B909-3C3EDD7B5FEC}">
      <dgm:prSet/>
      <dgm:spPr/>
      <dgm:t>
        <a:bodyPr/>
        <a:lstStyle/>
        <a:p>
          <a:endParaRPr lang="ru-RU"/>
        </a:p>
      </dgm:t>
    </dgm:pt>
    <dgm:pt modelId="{64856DEB-FEA6-4787-80C0-17C6D642BEF0}" type="sibTrans" cxnId="{BF96ECA9-C8AC-4620-B909-3C3EDD7B5FEC}">
      <dgm:prSet/>
      <dgm:spPr/>
      <dgm:t>
        <a:bodyPr/>
        <a:lstStyle/>
        <a:p>
          <a:endParaRPr lang="ru-RU"/>
        </a:p>
      </dgm:t>
    </dgm:pt>
    <dgm:pt modelId="{04981AD7-5E92-4623-A550-9B99995C68B8}">
      <dgm:prSet/>
      <dgm:spPr/>
      <dgm:t>
        <a:bodyPr/>
        <a:lstStyle/>
        <a:p>
          <a:pPr rtl="0"/>
          <a:r>
            <a:rPr lang="ru-RU" dirty="0" smtClean="0"/>
            <a:t>никто не вызовет к доске на уроке;</a:t>
          </a:r>
          <a:endParaRPr lang="ru-RU" dirty="0"/>
        </a:p>
      </dgm:t>
    </dgm:pt>
    <dgm:pt modelId="{BEB36C1D-1A1C-4876-B35A-0B831FB5EA04}" type="parTrans" cxnId="{A9A64568-FB5D-4DD6-B0EA-830E29B07D79}">
      <dgm:prSet/>
      <dgm:spPr/>
      <dgm:t>
        <a:bodyPr/>
        <a:lstStyle/>
        <a:p>
          <a:endParaRPr lang="ru-RU"/>
        </a:p>
      </dgm:t>
    </dgm:pt>
    <dgm:pt modelId="{5C25CCCD-30F5-4C40-8BDD-54C0D7DAE79C}" type="sibTrans" cxnId="{A9A64568-FB5D-4DD6-B0EA-830E29B07D79}">
      <dgm:prSet/>
      <dgm:spPr/>
      <dgm:t>
        <a:bodyPr/>
        <a:lstStyle/>
        <a:p>
          <a:endParaRPr lang="ru-RU"/>
        </a:p>
      </dgm:t>
    </dgm:pt>
    <dgm:pt modelId="{44E12B10-3C6F-4E00-B1D9-2AB5B24B464F}">
      <dgm:prSet/>
      <dgm:spPr/>
      <dgm:t>
        <a:bodyPr/>
        <a:lstStyle/>
        <a:p>
          <a:pPr rtl="0"/>
          <a:r>
            <a:rPr lang="ru-RU" dirty="0" smtClean="0"/>
            <a:t>существуют разнообразные способы обучения (например, не читать учебник самостоятельно, а посмотреть лекцию на </a:t>
          </a:r>
          <a:r>
            <a:rPr lang="ru-RU" dirty="0" err="1" smtClean="0"/>
            <a:t>Youtube</a:t>
          </a:r>
          <a:r>
            <a:rPr lang="ru-RU" dirty="0" smtClean="0"/>
            <a:t>);</a:t>
          </a:r>
          <a:endParaRPr lang="ru-RU" dirty="0"/>
        </a:p>
      </dgm:t>
    </dgm:pt>
    <dgm:pt modelId="{7DD80F6A-EED9-44D7-85AF-50B3538B0006}" type="parTrans" cxnId="{743907F4-0C81-408B-B0DB-481BF32D11B0}">
      <dgm:prSet/>
      <dgm:spPr/>
      <dgm:t>
        <a:bodyPr/>
        <a:lstStyle/>
        <a:p>
          <a:endParaRPr lang="ru-RU"/>
        </a:p>
      </dgm:t>
    </dgm:pt>
    <dgm:pt modelId="{18131E62-7A7D-427D-8B93-EA0C51768908}" type="sibTrans" cxnId="{743907F4-0C81-408B-B0DB-481BF32D11B0}">
      <dgm:prSet/>
      <dgm:spPr/>
      <dgm:t>
        <a:bodyPr/>
        <a:lstStyle/>
        <a:p>
          <a:endParaRPr lang="ru-RU"/>
        </a:p>
      </dgm:t>
    </dgm:pt>
    <dgm:pt modelId="{AB5D7A5E-4046-4ACA-A5A5-155F387DDC80}">
      <dgm:prSet/>
      <dgm:spPr/>
      <dgm:t>
        <a:bodyPr/>
        <a:lstStyle/>
        <a:p>
          <a:pPr rtl="0"/>
          <a:r>
            <a:rPr lang="ru-RU" dirty="0" smtClean="0"/>
            <a:t>можно встать попозже;</a:t>
          </a:r>
          <a:endParaRPr lang="ru-RU" dirty="0"/>
        </a:p>
      </dgm:t>
    </dgm:pt>
    <dgm:pt modelId="{EF2A4790-F156-47E6-AC28-98A2C0D2D213}" type="parTrans" cxnId="{27B48486-C3C5-49A1-96E2-64B155F44999}">
      <dgm:prSet/>
      <dgm:spPr/>
      <dgm:t>
        <a:bodyPr/>
        <a:lstStyle/>
        <a:p>
          <a:endParaRPr lang="ru-RU"/>
        </a:p>
      </dgm:t>
    </dgm:pt>
    <dgm:pt modelId="{10A2210B-7287-4F38-97BA-7E3CC9967F8F}" type="sibTrans" cxnId="{27B48486-C3C5-49A1-96E2-64B155F44999}">
      <dgm:prSet/>
      <dgm:spPr/>
      <dgm:t>
        <a:bodyPr/>
        <a:lstStyle/>
        <a:p>
          <a:endParaRPr lang="ru-RU"/>
        </a:p>
      </dgm:t>
    </dgm:pt>
    <dgm:pt modelId="{96967B97-A126-4960-93D3-F270C777A438}">
      <dgm:prSet/>
      <dgm:spPr/>
      <dgm:t>
        <a:bodyPr/>
        <a:lstStyle/>
        <a:p>
          <a:pPr rtl="0"/>
          <a:r>
            <a:rPr lang="ru-RU" dirty="0" smtClean="0"/>
            <a:t>можно не надевать форму, а ходить, например, в своей любимой футболке с персонажем игры </a:t>
          </a:r>
          <a:r>
            <a:rPr lang="ru-RU" i="1" dirty="0" err="1" smtClean="0"/>
            <a:t>Brawl</a:t>
          </a:r>
          <a:r>
            <a:rPr lang="ru-RU" i="1" dirty="0" smtClean="0"/>
            <a:t> </a:t>
          </a:r>
          <a:r>
            <a:rPr lang="ru-RU" i="1" dirty="0" err="1" smtClean="0"/>
            <a:t>Stars</a:t>
          </a:r>
          <a:r>
            <a:rPr lang="ru-RU" dirty="0" smtClean="0"/>
            <a:t>;</a:t>
          </a:r>
          <a:endParaRPr lang="ru-RU" dirty="0"/>
        </a:p>
      </dgm:t>
    </dgm:pt>
    <dgm:pt modelId="{D047F8CE-8CE5-4D9E-83D3-54A72B2EBAEC}" type="parTrans" cxnId="{C9429290-4FA8-4487-A4B9-3295FC3DC98D}">
      <dgm:prSet/>
      <dgm:spPr/>
      <dgm:t>
        <a:bodyPr/>
        <a:lstStyle/>
        <a:p>
          <a:endParaRPr lang="ru-RU"/>
        </a:p>
      </dgm:t>
    </dgm:pt>
    <dgm:pt modelId="{BEC0DD32-813A-4DF2-A4B0-7CF985483F7E}" type="sibTrans" cxnId="{C9429290-4FA8-4487-A4B9-3295FC3DC98D}">
      <dgm:prSet/>
      <dgm:spPr/>
      <dgm:t>
        <a:bodyPr/>
        <a:lstStyle/>
        <a:p>
          <a:endParaRPr lang="ru-RU"/>
        </a:p>
      </dgm:t>
    </dgm:pt>
    <dgm:pt modelId="{736756D1-709C-46D0-88AC-DE286C98A285}">
      <dgm:prSet/>
      <dgm:spPr/>
      <dgm:t>
        <a:bodyPr/>
        <a:lstStyle/>
        <a:p>
          <a:pPr rtl="0"/>
          <a:r>
            <a:rPr lang="ru-RU" dirty="0" smtClean="0"/>
            <a:t>и ещё миллион ваших МОЖНО на эту тему.</a:t>
          </a:r>
          <a:endParaRPr lang="ru-RU" dirty="0"/>
        </a:p>
      </dgm:t>
    </dgm:pt>
    <dgm:pt modelId="{66AF17B7-5549-4C72-9297-6B2B207FA004}" type="parTrans" cxnId="{F51AC0BD-4FA9-4CE0-9EF9-D16D98355332}">
      <dgm:prSet/>
      <dgm:spPr/>
      <dgm:t>
        <a:bodyPr/>
        <a:lstStyle/>
        <a:p>
          <a:endParaRPr lang="ru-RU"/>
        </a:p>
      </dgm:t>
    </dgm:pt>
    <dgm:pt modelId="{9E9620AD-30DB-48DC-A1CC-1817232B6DE0}" type="sibTrans" cxnId="{F51AC0BD-4FA9-4CE0-9EF9-D16D98355332}">
      <dgm:prSet/>
      <dgm:spPr/>
      <dgm:t>
        <a:bodyPr/>
        <a:lstStyle/>
        <a:p>
          <a:endParaRPr lang="ru-RU"/>
        </a:p>
      </dgm:t>
    </dgm:pt>
    <dgm:pt modelId="{6596F625-669F-4AE2-872C-4DCC45A3B60E}">
      <dgm:prSet/>
      <dgm:spPr/>
      <dgm:t>
        <a:bodyPr/>
        <a:lstStyle/>
        <a:p>
          <a:pPr rtl="0"/>
          <a:r>
            <a:rPr lang="ru-RU" dirty="0" smtClean="0"/>
            <a:t> можно обратиться за помощью к родным, если что-то непонятно и учитель за это не будет ругать;</a:t>
          </a:r>
          <a:endParaRPr lang="ru-RU" dirty="0"/>
        </a:p>
      </dgm:t>
    </dgm:pt>
    <dgm:pt modelId="{BF39D378-D4D0-4E74-B2BD-6E31ED143285}" type="parTrans" cxnId="{CFBB5A85-D503-493A-879E-29BFC0A93DCF}">
      <dgm:prSet/>
      <dgm:spPr/>
      <dgm:t>
        <a:bodyPr/>
        <a:lstStyle/>
        <a:p>
          <a:endParaRPr lang="ru-RU"/>
        </a:p>
      </dgm:t>
    </dgm:pt>
    <dgm:pt modelId="{8A3F3376-E768-4908-ACC2-FFF415A70F37}" type="sibTrans" cxnId="{CFBB5A85-D503-493A-879E-29BFC0A93DCF}">
      <dgm:prSet/>
      <dgm:spPr/>
      <dgm:t>
        <a:bodyPr/>
        <a:lstStyle/>
        <a:p>
          <a:endParaRPr lang="ru-RU"/>
        </a:p>
      </dgm:t>
    </dgm:pt>
    <dgm:pt modelId="{7D43F6DF-0D6E-4C74-B17E-6CEE0685A876}" type="pres">
      <dgm:prSet presAssocID="{4FDC22ED-138A-4E04-8AFF-3D213F37A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A0DB0-F8D8-407B-8056-EAF04A6B04EC}" type="pres">
      <dgm:prSet presAssocID="{3E61F6AF-A37D-42AA-9AD8-A0D38380AD35}" presName="linNode" presStyleCnt="0"/>
      <dgm:spPr/>
    </dgm:pt>
    <dgm:pt modelId="{2FD8BCC5-EA11-40B0-859A-679997DBB55E}" type="pres">
      <dgm:prSet presAssocID="{3E61F6AF-A37D-42AA-9AD8-A0D38380AD3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A522-91E3-41DC-BD71-CF9EC7A3C2FC}" type="pres">
      <dgm:prSet presAssocID="{3E61F6AF-A37D-42AA-9AD8-A0D38380AD3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907F4-0C81-408B-B0DB-481BF32D11B0}" srcId="{3E61F6AF-A37D-42AA-9AD8-A0D38380AD35}" destId="{44E12B10-3C6F-4E00-B1D9-2AB5B24B464F}" srcOrd="2" destOrd="0" parTransId="{7DD80F6A-EED9-44D7-85AF-50B3538B0006}" sibTransId="{18131E62-7A7D-427D-8B93-EA0C51768908}"/>
    <dgm:cxn modelId="{21825254-6FCD-4BB5-A6A7-DD90A43861D1}" type="presOf" srcId="{96967B97-A126-4960-93D3-F270C777A438}" destId="{090DA522-91E3-41DC-BD71-CF9EC7A3C2FC}" srcOrd="0" destOrd="4" presId="urn:microsoft.com/office/officeart/2005/8/layout/vList5"/>
    <dgm:cxn modelId="{418FF40B-9EAE-45EF-A765-1EA4F8C375EA}" type="presOf" srcId="{3E61F6AF-A37D-42AA-9AD8-A0D38380AD35}" destId="{2FD8BCC5-EA11-40B0-859A-679997DBB55E}" srcOrd="0" destOrd="0" presId="urn:microsoft.com/office/officeart/2005/8/layout/vList5"/>
    <dgm:cxn modelId="{A9A64568-FB5D-4DD6-B0EA-830E29B07D79}" srcId="{3E61F6AF-A37D-42AA-9AD8-A0D38380AD35}" destId="{04981AD7-5E92-4623-A550-9B99995C68B8}" srcOrd="1" destOrd="0" parTransId="{BEB36C1D-1A1C-4876-B35A-0B831FB5EA04}" sibTransId="{5C25CCCD-30F5-4C40-8BDD-54C0D7DAE79C}"/>
    <dgm:cxn modelId="{D194FEB3-3539-4B8F-BD30-7F2A062A2AC7}" type="presOf" srcId="{736756D1-709C-46D0-88AC-DE286C98A285}" destId="{090DA522-91E3-41DC-BD71-CF9EC7A3C2FC}" srcOrd="0" destOrd="6" presId="urn:microsoft.com/office/officeart/2005/8/layout/vList5"/>
    <dgm:cxn modelId="{C9429290-4FA8-4487-A4B9-3295FC3DC98D}" srcId="{3E61F6AF-A37D-42AA-9AD8-A0D38380AD35}" destId="{96967B97-A126-4960-93D3-F270C777A438}" srcOrd="4" destOrd="0" parTransId="{D047F8CE-8CE5-4D9E-83D3-54A72B2EBAEC}" sibTransId="{BEC0DD32-813A-4DF2-A4B0-7CF985483F7E}"/>
    <dgm:cxn modelId="{F51AC0BD-4FA9-4CE0-9EF9-D16D98355332}" srcId="{3E61F6AF-A37D-42AA-9AD8-A0D38380AD35}" destId="{736756D1-709C-46D0-88AC-DE286C98A285}" srcOrd="6" destOrd="0" parTransId="{66AF17B7-5549-4C72-9297-6B2B207FA004}" sibTransId="{9E9620AD-30DB-48DC-A1CC-1817232B6DE0}"/>
    <dgm:cxn modelId="{BF96ECA9-C8AC-4620-B909-3C3EDD7B5FEC}" srcId="{3E61F6AF-A37D-42AA-9AD8-A0D38380AD35}" destId="{310B69B0-9800-468D-AA09-D2146D676AD5}" srcOrd="0" destOrd="0" parTransId="{29301ED7-46DD-4A4E-95E1-7855E5EEDC01}" sibTransId="{64856DEB-FEA6-4787-80C0-17C6D642BEF0}"/>
    <dgm:cxn modelId="{15FD3E46-1D46-4652-BB36-983754FABFC5}" type="presOf" srcId="{310B69B0-9800-468D-AA09-D2146D676AD5}" destId="{090DA522-91E3-41DC-BD71-CF9EC7A3C2FC}" srcOrd="0" destOrd="0" presId="urn:microsoft.com/office/officeart/2005/8/layout/vList5"/>
    <dgm:cxn modelId="{27B48486-C3C5-49A1-96E2-64B155F44999}" srcId="{3E61F6AF-A37D-42AA-9AD8-A0D38380AD35}" destId="{AB5D7A5E-4046-4ACA-A5A5-155F387DDC80}" srcOrd="3" destOrd="0" parTransId="{EF2A4790-F156-47E6-AC28-98A2C0D2D213}" sibTransId="{10A2210B-7287-4F38-97BA-7E3CC9967F8F}"/>
    <dgm:cxn modelId="{0AE43E58-8CE2-4B09-A693-3C74B740701D}" type="presOf" srcId="{6596F625-669F-4AE2-872C-4DCC45A3B60E}" destId="{090DA522-91E3-41DC-BD71-CF9EC7A3C2FC}" srcOrd="0" destOrd="5" presId="urn:microsoft.com/office/officeart/2005/8/layout/vList5"/>
    <dgm:cxn modelId="{9AE68CE4-FF53-45CD-B659-1B0032B56D25}" type="presOf" srcId="{AB5D7A5E-4046-4ACA-A5A5-155F387DDC80}" destId="{090DA522-91E3-41DC-BD71-CF9EC7A3C2FC}" srcOrd="0" destOrd="3" presId="urn:microsoft.com/office/officeart/2005/8/layout/vList5"/>
    <dgm:cxn modelId="{C46B37A1-1C95-41BB-A6C6-C4BBE32DE057}" type="presOf" srcId="{4FDC22ED-138A-4E04-8AFF-3D213F37AE44}" destId="{7D43F6DF-0D6E-4C74-B17E-6CEE0685A876}" srcOrd="0" destOrd="0" presId="urn:microsoft.com/office/officeart/2005/8/layout/vList5"/>
    <dgm:cxn modelId="{814C2236-B4B2-4ED3-AE17-74C909E4F228}" srcId="{4FDC22ED-138A-4E04-8AFF-3D213F37AE44}" destId="{3E61F6AF-A37D-42AA-9AD8-A0D38380AD35}" srcOrd="0" destOrd="0" parTransId="{593DE0E5-5328-460B-9EDD-3DEE77F3C546}" sibTransId="{83BF9127-25C2-4784-A4A0-5A5953A5CDDF}"/>
    <dgm:cxn modelId="{CFBB5A85-D503-493A-879E-29BFC0A93DCF}" srcId="{3E61F6AF-A37D-42AA-9AD8-A0D38380AD35}" destId="{6596F625-669F-4AE2-872C-4DCC45A3B60E}" srcOrd="5" destOrd="0" parTransId="{BF39D378-D4D0-4E74-B2BD-6E31ED143285}" sibTransId="{8A3F3376-E768-4908-ACC2-FFF415A70F37}"/>
    <dgm:cxn modelId="{10B4C60C-97CB-4060-A60C-3D71EF3CC7FC}" type="presOf" srcId="{44E12B10-3C6F-4E00-B1D9-2AB5B24B464F}" destId="{090DA522-91E3-41DC-BD71-CF9EC7A3C2FC}" srcOrd="0" destOrd="2" presId="urn:microsoft.com/office/officeart/2005/8/layout/vList5"/>
    <dgm:cxn modelId="{4BE6E301-4100-431E-AF05-D8F12D081E4E}" type="presOf" srcId="{04981AD7-5E92-4623-A550-9B99995C68B8}" destId="{090DA522-91E3-41DC-BD71-CF9EC7A3C2FC}" srcOrd="0" destOrd="1" presId="urn:microsoft.com/office/officeart/2005/8/layout/vList5"/>
    <dgm:cxn modelId="{F8538CA5-35C1-48B8-B8D2-551F11DE6370}" type="presParOf" srcId="{7D43F6DF-0D6E-4C74-B17E-6CEE0685A876}" destId="{046A0DB0-F8D8-407B-8056-EAF04A6B04EC}" srcOrd="0" destOrd="0" presId="urn:microsoft.com/office/officeart/2005/8/layout/vList5"/>
    <dgm:cxn modelId="{D5B69D45-5FB2-412A-BC3F-5844DB46B002}" type="presParOf" srcId="{046A0DB0-F8D8-407B-8056-EAF04A6B04EC}" destId="{2FD8BCC5-EA11-40B0-859A-679997DBB55E}" srcOrd="0" destOrd="0" presId="urn:microsoft.com/office/officeart/2005/8/layout/vList5"/>
    <dgm:cxn modelId="{87613DD6-11A3-40B1-8C20-40A6B406F042}" type="presParOf" srcId="{046A0DB0-F8D8-407B-8056-EAF04A6B04EC}" destId="{090DA522-91E3-41DC-BD71-CF9EC7A3C2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D20D2-9211-442C-8F19-2EDFC1FD5C16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D25C12-C422-41BF-AD8B-B417706A36F9}">
      <dgm:prSet custT="1"/>
      <dgm:spPr/>
      <dgm:t>
        <a:bodyPr/>
        <a:lstStyle/>
        <a:p>
          <a:pPr rtl="0"/>
          <a:r>
            <a:rPr lang="ru-RU" sz="2800" dirty="0" smtClean="0"/>
            <a:t>И помните надпись на кольце царя Соломона: </a:t>
          </a:r>
        </a:p>
        <a:p>
          <a:pPr rtl="0"/>
          <a:r>
            <a:rPr lang="ru-RU" sz="3600" b="1" dirty="0" smtClean="0"/>
            <a:t>«Все пройдёт. Пройдёт и это!» </a:t>
          </a:r>
          <a:endParaRPr lang="ru-RU" sz="3600" b="1" dirty="0"/>
        </a:p>
      </dgm:t>
    </dgm:pt>
    <dgm:pt modelId="{E134C2B7-14F1-4486-A0D7-DD5A2C994FA1}" type="parTrans" cxnId="{07452D2B-99D7-4CF0-BEE9-F3A4C56A6BFA}">
      <dgm:prSet/>
      <dgm:spPr/>
      <dgm:t>
        <a:bodyPr/>
        <a:lstStyle/>
        <a:p>
          <a:endParaRPr lang="ru-RU"/>
        </a:p>
      </dgm:t>
    </dgm:pt>
    <dgm:pt modelId="{AF78CBFC-AD95-4F89-B230-335DA1D8EC1D}" type="sibTrans" cxnId="{07452D2B-99D7-4CF0-BEE9-F3A4C56A6BFA}">
      <dgm:prSet/>
      <dgm:spPr/>
      <dgm:t>
        <a:bodyPr/>
        <a:lstStyle/>
        <a:p>
          <a:endParaRPr lang="ru-RU"/>
        </a:p>
      </dgm:t>
    </dgm:pt>
    <dgm:pt modelId="{5C2F5239-CD97-48B4-B016-76DB0BB2C783}" type="pres">
      <dgm:prSet presAssocID="{E72D20D2-9211-442C-8F19-2EDFC1FD5C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E36FE-C1CE-4C89-9E68-E61B43185488}" type="pres">
      <dgm:prSet presAssocID="{EED25C12-C422-41BF-AD8B-B417706A36F9}" presName="circ1TxSh" presStyleLbl="vennNode1" presStyleIdx="0" presStyleCnt="1" custLinFactNeighborX="-4776" custLinFactNeighborY="-20298"/>
      <dgm:spPr/>
      <dgm:t>
        <a:bodyPr/>
        <a:lstStyle/>
        <a:p>
          <a:endParaRPr lang="ru-RU"/>
        </a:p>
      </dgm:t>
    </dgm:pt>
  </dgm:ptLst>
  <dgm:cxnLst>
    <dgm:cxn modelId="{74DD9E39-F37E-4EFD-8E39-DA1D22F454FA}" type="presOf" srcId="{EED25C12-C422-41BF-AD8B-B417706A36F9}" destId="{258E36FE-C1CE-4C89-9E68-E61B43185488}" srcOrd="0" destOrd="0" presId="urn:microsoft.com/office/officeart/2005/8/layout/venn1"/>
    <dgm:cxn modelId="{2BD1E597-B284-4BE4-AB08-B49460AC6ACA}" type="presOf" srcId="{E72D20D2-9211-442C-8F19-2EDFC1FD5C16}" destId="{5C2F5239-CD97-48B4-B016-76DB0BB2C783}" srcOrd="0" destOrd="0" presId="urn:microsoft.com/office/officeart/2005/8/layout/venn1"/>
    <dgm:cxn modelId="{07452D2B-99D7-4CF0-BEE9-F3A4C56A6BFA}" srcId="{E72D20D2-9211-442C-8F19-2EDFC1FD5C16}" destId="{EED25C12-C422-41BF-AD8B-B417706A36F9}" srcOrd="0" destOrd="0" parTransId="{E134C2B7-14F1-4486-A0D7-DD5A2C994FA1}" sibTransId="{AF78CBFC-AD95-4F89-B230-335DA1D8EC1D}"/>
    <dgm:cxn modelId="{E6638BCF-64C3-459A-9CD3-1885CD456B51}" type="presParOf" srcId="{5C2F5239-CD97-48B4-B016-76DB0BB2C783}" destId="{258E36FE-C1CE-4C89-9E68-E61B4318548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A522-91E3-41DC-BD71-CF9EC7A3C2FC}">
      <dsp:nvSpPr>
        <dsp:cNvPr id="0" name=""/>
        <dsp:cNvSpPr/>
      </dsp:nvSpPr>
      <dsp:spPr>
        <a:xfrm rot="5400000">
          <a:off x="3723513" y="-141256"/>
          <a:ext cx="4133848" cy="54498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можно самому планировать свой день;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никто не вызовет к доске на уроке;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существуют разнообразные способы обучения (например, не читать учебник самостоятельно, а посмотреть лекцию на </a:t>
          </a:r>
          <a:r>
            <a:rPr lang="ru-RU" sz="1800" kern="1200" dirty="0" err="1" smtClean="0"/>
            <a:t>Youtube</a:t>
          </a:r>
          <a:r>
            <a:rPr lang="ru-RU" sz="1800" kern="1200" dirty="0" smtClean="0"/>
            <a:t>);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можно встать попозже;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можно не надевать форму, а ходить, например, в своей любимой футболке с персонажем игры </a:t>
          </a:r>
          <a:r>
            <a:rPr lang="ru-RU" sz="1800" i="1" kern="1200" dirty="0" err="1" smtClean="0"/>
            <a:t>Brawl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Stars</a:t>
          </a:r>
          <a:r>
            <a:rPr lang="ru-RU" sz="1800" kern="1200" dirty="0" smtClean="0"/>
            <a:t>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можно обратиться за помощью к родным, если что-то непонятно и учитель за это не будет ругать;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 ещё миллион ваших МОЖНО на эту тему.</a:t>
          </a:r>
          <a:endParaRPr lang="ru-RU" sz="1800" kern="1200" dirty="0"/>
        </a:p>
      </dsp:txBody>
      <dsp:txXfrm rot="-5400000">
        <a:off x="3065525" y="718530"/>
        <a:ext cx="5248026" cy="3730252"/>
      </dsp:txXfrm>
    </dsp:sp>
    <dsp:sp modelId="{2FD8BCC5-EA11-40B0-859A-679997DBB55E}">
      <dsp:nvSpPr>
        <dsp:cNvPr id="0" name=""/>
        <dsp:cNvSpPr/>
      </dsp:nvSpPr>
      <dsp:spPr>
        <a:xfrm>
          <a:off x="0" y="0"/>
          <a:ext cx="3065526" cy="51673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smtClean="0"/>
            <a:t>Плюсы дистанционного обучения:  </a:t>
          </a:r>
          <a:endParaRPr lang="ru-RU" sz="2800" kern="1200"/>
        </a:p>
      </dsp:txBody>
      <dsp:txXfrm>
        <a:off x="149647" y="149647"/>
        <a:ext cx="2766232" cy="4868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4A05-8AB8-48B1-A85D-82A22365CA5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674" y="2002266"/>
            <a:ext cx="7772400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>Консультация для родителей на тему:</a:t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>«</a:t>
            </a:r>
            <a:r>
              <a:rPr lang="ru-RU" sz="3600" b="1" dirty="0" smtClean="0">
                <a:solidFill>
                  <a:srgbClr val="893BCD"/>
                </a:solidFill>
                <a:latin typeface="+mn-lt"/>
              </a:rPr>
              <a:t>Самоизоляция с детьми: как организовать дистанционное обучение»</a:t>
            </a:r>
            <a:endParaRPr lang="en-US" sz="3600" b="1" dirty="0">
              <a:solidFill>
                <a:srgbClr val="893BCD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588" y="633844"/>
            <a:ext cx="7666892" cy="599348"/>
          </a:xfrm>
        </p:spPr>
        <p:txBody>
          <a:bodyPr/>
          <a:lstStyle/>
          <a:p>
            <a:r>
              <a:rPr lang="ru-RU" dirty="0" smtClean="0">
                <a:solidFill>
                  <a:srgbClr val="CB5591"/>
                </a:solidFill>
              </a:rPr>
              <a:t>Подготовила педагог-психолог</a:t>
            </a:r>
            <a:endParaRPr lang="en-US" dirty="0">
              <a:solidFill>
                <a:srgbClr val="CB5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212683"/>
              </p:ext>
            </p:extLst>
          </p:nvPr>
        </p:nvGraphicFramePr>
        <p:xfrm>
          <a:off x="431222" y="75536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3741" y="1526870"/>
            <a:ext cx="8569333" cy="561975"/>
            <a:chOff x="1248" y="2026"/>
            <a:chExt cx="5398" cy="354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5" y="2026"/>
              <a:ext cx="48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868686" y="2468212"/>
            <a:ext cx="5326064" cy="555625"/>
            <a:chOff x="1248" y="2640"/>
            <a:chExt cx="3355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100816" y="3320821"/>
            <a:ext cx="6588130" cy="592138"/>
            <a:chOff x="1248" y="3207"/>
            <a:chExt cx="4150" cy="37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67" y="3207"/>
              <a:ext cx="36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7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/>
              <a:t>Отсутствие </a:t>
            </a:r>
            <a:r>
              <a:rPr lang="ru-RU" b="1" dirty="0"/>
              <a:t>технической оснащенности</a:t>
            </a:r>
            <a:r>
              <a:rPr lang="ru-RU" b="1" dirty="0" smtClean="0"/>
              <a:t>.</a:t>
            </a:r>
          </a:p>
          <a:p>
            <a:pPr algn="ctr"/>
            <a:r>
              <a:rPr lang="ru-RU" dirty="0"/>
              <a:t>Нет возможности выхода в Интернет, наличие одного компьютера на несколько детей или необходимость работы за </a:t>
            </a:r>
            <a:r>
              <a:rPr lang="ru-RU" dirty="0" smtClean="0"/>
              <a:t>компьютером </a:t>
            </a:r>
            <a:r>
              <a:rPr lang="ru-RU" dirty="0"/>
              <a:t>самого родителя.</a:t>
            </a:r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56" y="2541982"/>
            <a:ext cx="4717935" cy="31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  <a:r>
              <a:rPr lang="ru-RU" b="1" dirty="0" smtClean="0"/>
              <a:t>. </a:t>
            </a:r>
            <a:r>
              <a:rPr lang="ru-RU" b="1" dirty="0"/>
              <a:t>Дети </a:t>
            </a:r>
            <a:r>
              <a:rPr lang="ru-RU" b="1" dirty="0" smtClean="0"/>
              <a:t>с ограниченными возможностями здоровья (ОВЗ)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Дистанционная </a:t>
            </a:r>
            <a:r>
              <a:rPr lang="ru-RU" dirty="0"/>
              <a:t>учёба детей с особенностями развития требует особого подхода. </a:t>
            </a:r>
            <a:r>
              <a:rPr lang="ru-RU" dirty="0" smtClean="0"/>
              <a:t>Им требуется поддержка специалистов, осуществляющими сопровождение, в рамках обучения по адаптированным образовательным программам. 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r="3333" b="9759"/>
          <a:stretch/>
        </p:blipFill>
        <p:spPr>
          <a:xfrm>
            <a:off x="1579417" y="3179618"/>
            <a:ext cx="4821382" cy="28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27" y="1029525"/>
            <a:ext cx="3027191" cy="2017339"/>
          </a:xfrm>
          <a:prstGeom prst="rect">
            <a:avLst/>
          </a:prstGeom>
        </p:spPr>
      </p:pic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399" y="1029525"/>
            <a:ext cx="8541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/>
              <a:t>Вместо учителя – родитель</a:t>
            </a:r>
            <a:endParaRPr lang="ru-RU" dirty="0"/>
          </a:p>
          <a:p>
            <a:r>
              <a:rPr lang="ru-RU" dirty="0" smtClean="0"/>
              <a:t>Возможно, родителям </a:t>
            </a:r>
            <a:r>
              <a:rPr lang="ru-RU" dirty="0"/>
              <a:t>приходится браться на себя </a:t>
            </a:r>
            <a:endParaRPr lang="ru-RU" dirty="0" smtClean="0"/>
          </a:p>
          <a:p>
            <a:r>
              <a:rPr lang="ru-RU" dirty="0" smtClean="0"/>
              <a:t>функции учителей, объяснять </a:t>
            </a:r>
            <a:r>
              <a:rPr lang="ru-RU" dirty="0"/>
              <a:t>и вникать в информацию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которую </a:t>
            </a:r>
            <a:r>
              <a:rPr lang="ru-RU" dirty="0" smtClean="0"/>
              <a:t>они забыли или </a:t>
            </a:r>
            <a:r>
              <a:rPr lang="ru-RU" dirty="0"/>
              <a:t>не проходили. Это накладывает </a:t>
            </a:r>
            <a:endParaRPr lang="ru-RU" dirty="0" smtClean="0"/>
          </a:p>
          <a:p>
            <a:r>
              <a:rPr lang="ru-RU" dirty="0" smtClean="0"/>
              <a:t>дополнительную </a:t>
            </a:r>
            <a:r>
              <a:rPr lang="ru-RU" dirty="0" err="1" smtClean="0"/>
              <a:t>психоэмоциональную</a:t>
            </a:r>
            <a:r>
              <a:rPr lang="ru-RU" dirty="0" smtClean="0"/>
              <a:t> </a:t>
            </a:r>
            <a:r>
              <a:rPr lang="ru-RU" dirty="0"/>
              <a:t>нагрузку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родителей.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Конфликты в семье</a:t>
            </a:r>
            <a:endParaRPr lang="ru-RU" dirty="0"/>
          </a:p>
          <a:p>
            <a:pPr algn="ctr"/>
            <a:r>
              <a:rPr lang="ru-RU" dirty="0"/>
              <a:t>Самая распространенная проблема – это недопонимание в семье и конфликты на почве обучения. Родители срываются на детей, дети не выдерживают нагрузок. А невозможность сменить обстановку или выйти на улицу усугубляют ситуацию.</a:t>
            </a:r>
          </a:p>
          <a:p>
            <a:pPr algn="ctr"/>
            <a:r>
              <a:rPr lang="ru-RU" dirty="0"/>
              <a:t>Сейчас непростое время, когда страдает вся семейная структура.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574" y="1056593"/>
            <a:ext cx="8541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Возраст </a:t>
            </a:r>
            <a:r>
              <a:rPr lang="ru-RU" b="1" dirty="0"/>
              <a:t>школьника</a:t>
            </a:r>
            <a:endParaRPr lang="ru-RU" dirty="0"/>
          </a:p>
          <a:p>
            <a:pPr algn="ctr"/>
            <a:r>
              <a:rPr lang="ru-RU" dirty="0" smtClean="0"/>
              <a:t>     Младшим </a:t>
            </a:r>
            <a:r>
              <a:rPr lang="ru-RU" dirty="0"/>
              <a:t>школьникам видеоконференции сложны для восприятия информации. Детям трудно слушать </a:t>
            </a:r>
            <a:r>
              <a:rPr lang="ru-RU" dirty="0" err="1"/>
              <a:t>видеообъяснения</a:t>
            </a:r>
            <a:r>
              <a:rPr lang="ru-RU" dirty="0"/>
              <a:t> более пяти–семи минут подряд. Через десять минут они уже играют в видеоигры, рисуют или просто занимаются своими делами. У детей, которые честно смотрят все уроки, возникают другие проблемы — долгое сидение за экраном, нагрузка на зрение и, что ещё хуже, на психику.</a:t>
            </a:r>
          </a:p>
          <a:p>
            <a:pPr algn="ctr"/>
            <a:r>
              <a:rPr lang="ru-RU" dirty="0"/>
              <a:t>Подростки же могут заниматься своими делами, виртуально «присутствуя» на уроке.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6329" r="3402" b="8861"/>
          <a:stretch/>
        </p:blipFill>
        <p:spPr>
          <a:xfrm>
            <a:off x="2234045" y="3210792"/>
            <a:ext cx="4177146" cy="2784763"/>
          </a:xfrm>
          <a:prstGeom prst="rect">
            <a:avLst/>
          </a:prstGeom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37513" y="379639"/>
            <a:ext cx="5405439" cy="555625"/>
            <a:chOff x="1248" y="2640"/>
            <a:chExt cx="3405" cy="35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0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60838"/>
              </p:ext>
            </p:extLst>
          </p:nvPr>
        </p:nvGraphicFramePr>
        <p:xfrm>
          <a:off x="389659" y="105485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0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37078479"/>
              </p:ext>
            </p:extLst>
          </p:nvPr>
        </p:nvGraphicFramePr>
        <p:xfrm>
          <a:off x="322118" y="1132609"/>
          <a:ext cx="8614064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2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2864144"/>
              </p:ext>
            </p:extLst>
          </p:nvPr>
        </p:nvGraphicFramePr>
        <p:xfrm>
          <a:off x="322118" y="124691"/>
          <a:ext cx="851535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487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Консультация для родителей на тему: «Самоизоляция с детьми: как организовать дистанционное обучение»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14</cp:revision>
  <dcterms:created xsi:type="dcterms:W3CDTF">2020-01-15T13:48:13Z</dcterms:created>
  <dcterms:modified xsi:type="dcterms:W3CDTF">2022-02-18T10:23:30Z</dcterms:modified>
</cp:coreProperties>
</file>